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4" r:id="rId6"/>
    <p:sldId id="258" r:id="rId7"/>
    <p:sldId id="268" r:id="rId8"/>
    <p:sldId id="269" r:id="rId9"/>
    <p:sldId id="270" r:id="rId10"/>
    <p:sldId id="261" r:id="rId11"/>
    <p:sldId id="271" r:id="rId12"/>
    <p:sldId id="272" r:id="rId13"/>
    <p:sldId id="262" r:id="rId14"/>
    <p:sldId id="263" r:id="rId15"/>
    <p:sldId id="273" r:id="rId16"/>
    <p:sldId id="257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  <a:srgbClr val="4983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Зоя\Desktop\шабл\ол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88640"/>
            <a:ext cx="1997075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94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02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75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03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34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Зоя\Desktop\шабл\ол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93019" cy="15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07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79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C:\Users\Зоя\Desktop\шабл\о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005" y="1"/>
            <a:ext cx="1276995" cy="13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24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 descr="C:\Users\Зоя\Desktop\шабл\ол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5013176"/>
            <a:ext cx="1368152" cy="17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2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65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34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B59F1-6C86-4A0E-8FFA-A1C7658B977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383B-0A44-487A-AA01-63C93A3E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9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2;&#1086;&#1089;&#1087;&#1080;&#1090;&#1072;&#1090;&#1077;&#1083;&#1100;%20&#1075;&#1086;&#1076;&#1072;\&#1083;&#1077;&#1082;&#1094;&#1080;&#1103;\&#1042;&#1048;&#1044;&#1045;&#1054;14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214554"/>
            <a:ext cx="6429420" cy="20002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«Воспитание без воспитания,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без 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научения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49834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07157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Воспитатель</a:t>
            </a:r>
          </a:p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высшей квалификационной категории</a:t>
            </a:r>
          </a:p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Мартынюк Виктория Олеговна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14480" y="357167"/>
            <a:ext cx="7429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32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Счастливое детство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Рубцовска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43174" y="928670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658213, Алтайский край, г. Рубцовск,  ул. Громова, 12 тел. (38557) 9-81-13, 9-80-61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altaidetstvo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@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00298" y="6000768"/>
            <a:ext cx="4000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Рубцовск, 2017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tayDetstvo\Downloads\kartinki_detey_v_detskom_sadu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3578477" cy="2428892"/>
          </a:xfrm>
          <a:prstGeom prst="rect">
            <a:avLst/>
          </a:prstGeom>
          <a:noFill/>
        </p:spPr>
      </p:pic>
      <p:pic>
        <p:nvPicPr>
          <p:cNvPr id="4" name="Picture 3" descr="C:\Users\AltayDetstvo\Downloads\0dcec98a776438af2980a16a2f11de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3313993" cy="2357454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картинка детский сад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619501"/>
            <a:ext cx="4143404" cy="2762270"/>
          </a:xfrm>
          <a:prstGeom prst="rect">
            <a:avLst/>
          </a:prstGeom>
          <a:noFill/>
        </p:spPr>
      </p:pic>
      <p:pic>
        <p:nvPicPr>
          <p:cNvPr id="6" name="Picture 4" descr="C:\Users\AltayDetstvo\Downloads\926113d678e497434f242173377594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643314"/>
            <a:ext cx="3714776" cy="2699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2857497"/>
            <a:ext cx="4738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Обучение без </a:t>
            </a:r>
            <a:r>
              <a:rPr lang="ru-RU" sz="2800" dirty="0" err="1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научения</a:t>
            </a:r>
            <a:r>
              <a:rPr lang="ru-RU" sz="28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1670" y="1071546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 происходит в процессе получения самостоятельного опыта, а целенаправленный процесс, организуемый взрослым есть - обучение. </a:t>
            </a:r>
            <a:endParaRPr lang="ru-RU" sz="36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Требования к развивающей предметно - пространственной среде:</a:t>
            </a:r>
            <a:endParaRPr lang="ru-RU" sz="28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857364"/>
            <a:ext cx="5572164" cy="31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Насыщенность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err="1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sz="3200" dirty="0" smtClean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err="1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sz="3200" dirty="0" smtClean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Вариативность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32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357166"/>
            <a:ext cx="3454400" cy="2590800"/>
          </a:xfrm>
          <a:prstGeom prst="rect">
            <a:avLst/>
          </a:prstGeom>
          <a:noFill/>
        </p:spPr>
      </p:pic>
      <p:pic>
        <p:nvPicPr>
          <p:cNvPr id="3" name="Picture 8" descr="C:\Users\AltayDetstvo\Desktop\111\_DSC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571900" cy="23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7620" y="3286124"/>
            <a:ext cx="4214842" cy="2804780"/>
          </a:xfrm>
          <a:prstGeom prst="rect">
            <a:avLst/>
          </a:prstGeom>
          <a:noFill/>
        </p:spPr>
      </p:pic>
      <p:pic>
        <p:nvPicPr>
          <p:cNvPr id="5" name="Picture 2" descr="C:\Users\AltayDetstvo\Desktop\111\Фото04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07181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опия IMG_4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5975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P3140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3429023" cy="257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3140193"/>
          <p:cNvPicPr>
            <a:picLocks noChangeAspect="1" noChangeArrowheads="1"/>
          </p:cNvPicPr>
          <p:nvPr/>
        </p:nvPicPr>
        <p:blipFill>
          <a:blip r:embed="rId4" cstate="print"/>
          <a:srcRect t="29115" b="29274"/>
          <a:stretch>
            <a:fillRect/>
          </a:stretch>
        </p:blipFill>
        <p:spPr bwMode="auto">
          <a:xfrm>
            <a:off x="642910" y="4143380"/>
            <a:ext cx="48249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AltayDetstvo\Downloads\IMG_7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66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IMG_8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опия IMG_4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86238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опия IMG_4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378805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MG_91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IMG_11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57628"/>
            <a:ext cx="2894379" cy="27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опия IMG_39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571900" cy="353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G_37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429000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G_93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85728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72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D:\Воспитатель года\фотографии\фото родители\IMG_2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55721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ltayDetstvo\Desktop\image (8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F:\фото к защите проекту\IMG_7805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00438"/>
            <a:ext cx="2500330" cy="2786082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428992" y="2714619"/>
            <a:ext cx="4357718" cy="12144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IMG_37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00042"/>
            <a:ext cx="3349620" cy="249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F:\фото к защите проекту\SAM_105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786346" cy="3143272"/>
          </a:xfrm>
          <a:prstGeom prst="rect">
            <a:avLst/>
          </a:prstGeom>
          <a:noFill/>
        </p:spPr>
      </p:pic>
      <p:pic>
        <p:nvPicPr>
          <p:cNvPr id="7" name="Рисунок 6" descr="C:\Users\AltayDetstvo\Desktop\image (10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7863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к защите проекту\IMG_3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429000"/>
            <a:ext cx="2428892" cy="3071834"/>
          </a:xfrm>
          <a:prstGeom prst="rect">
            <a:avLst/>
          </a:prstGeom>
          <a:noFill/>
        </p:spPr>
      </p:pic>
      <p:pic>
        <p:nvPicPr>
          <p:cNvPr id="10" name="Содержимое 11" descr="F:\фото к защите проекту\IMG_7793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242889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500042"/>
            <a:ext cx="53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37441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ормы работы с родителями: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43042" y="1285860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семинары,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встречи,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 участие детей и родителей в мероприятиях детского сада, городских конкурсах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выставок совместного творчества детей и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и защита детских исследовательских  проектов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 к пополнению РППС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83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походов, экскурсий и др.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7441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785794"/>
            <a:ext cx="67866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профессиональных и общих компетенций педагогических работников ДОУ.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актуализировать опорные знания и жизненный опыт;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кругозор по изучаемой проблеме;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7441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вызвать желание к размышлению и анализу полученной информации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928670"/>
            <a:ext cx="6000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«Если вы думаете на год вперед - сейте зерна. Если вы думаете на десять лет вперед - сажайте деревья. Если вы думаете на сто лет вперед - воспитывайте человека»      		     (китайская мудрость) </a:t>
            </a:r>
            <a:endParaRPr lang="ru-RU" sz="36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8"/>
            <a:ext cx="6715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«От того, как прошло детство, кто вел ребенка за руку в детские годы, что вошло в его разум и сердце из окружающего мира - от этого в решающей степени зависит, каким человеком станет сегодняшний малыш».    		 			В.А.Сухомлинский</a:t>
            </a:r>
            <a:endParaRPr lang="ru-RU" sz="36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6858048" cy="628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7441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r>
              <a:rPr lang="ru-RU" dirty="0" smtClean="0">
                <a:solidFill>
                  <a:srgbClr val="37441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деятельность, направленная на развитие личности, создание условий для самоопределения и социализации обучающегося на основе </a:t>
            </a:r>
            <a:r>
              <a:rPr lang="ru-RU" dirty="0" err="1" smtClean="0">
                <a:solidFill>
                  <a:srgbClr val="37441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 smtClean="0">
                <a:solidFill>
                  <a:srgbClr val="37441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духовно-нравственных ценностей и принятых в обществе правил и норм поведения в интересах человека, семьи, общества и государства.</a:t>
            </a:r>
            <a:endParaRPr lang="ru-RU" dirty="0" smtClean="0"/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(Федеральный закон «Об образовании в Российской Федерации» № 273-ФЗ от 29.12.2012г). </a:t>
            </a:r>
            <a:endParaRPr lang="ru-RU" sz="1400" dirty="0" smtClean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85992"/>
            <a:ext cx="78581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7441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 smtClean="0">
                <a:solidFill>
                  <a:srgbClr val="37441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целенаправленный процесс организации деятельности обучающихся по овладению знаниями, умениями, навыками и компетенцией, 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(Федеральный закон «Об образовании в Российской Федерации» № 273-ФЗ от 29.12.2012г). </a:t>
            </a:r>
            <a:endParaRPr lang="ru-RU" sz="1400" dirty="0" smtClean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7441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7441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744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14818"/>
            <a:ext cx="70009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b="1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приобретение (и результат) индивидуального опыта, приобретение знаний, умений и навыков, когда это происходит само собой, естественно, без постановки специальной цели научить или научиться</a:t>
            </a:r>
            <a:r>
              <a:rPr lang="ru-RU" sz="14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algn="just"/>
            <a:r>
              <a:rPr lang="ru-RU" sz="14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(педагогический словарь)</a:t>
            </a:r>
            <a:endParaRPr lang="ru-RU" sz="14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1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4643470" cy="281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AltayDetstvo\Downloads\hd-cartoon-family-hiking-in-the-mountains-stock-vector-drawing-c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736"/>
            <a:ext cx="2418080" cy="2286016"/>
          </a:xfrm>
          <a:prstGeom prst="rect">
            <a:avLst/>
          </a:prstGeom>
          <a:noFill/>
        </p:spPr>
      </p:pic>
      <p:pic>
        <p:nvPicPr>
          <p:cNvPr id="8196" name="Picture 4" descr="C:\Users\AltayDetstvo\Downloads\995427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2571750" cy="228600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929066"/>
            <a:ext cx="3429024" cy="243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57166"/>
            <a:ext cx="3214710" cy="207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86116" y="2643182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Воспитание без воспитания ? </a:t>
            </a:r>
            <a:endParaRPr lang="ru-RU" b="1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6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85723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Не воспитывайте детей, они все равно будут похожи на Вас. Воспитывайте себя!</a:t>
            </a:r>
            <a:endParaRPr lang="ru-RU" sz="3200" dirty="0">
              <a:solidFill>
                <a:srgbClr val="3744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5895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21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571480"/>
            <a:ext cx="628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Методы и приемы: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обыгрывание различных ситуаций,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 беседы с детьми,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 игры,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37441C"/>
                </a:solidFill>
                <a:latin typeface="Times New Roman" pitchFamily="18" charset="0"/>
                <a:cs typeface="Times New Roman" pitchFamily="18" charset="0"/>
              </a:rPr>
              <a:t>инсценировки, драматизации сказок и т.п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1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ДЕО1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464</Words>
  <Application>Microsoft Office PowerPoint</Application>
  <PresentationFormat>Экран (4:3)</PresentationFormat>
  <Paragraphs>53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«Воспитание без воспитания,  обучение без научения»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Зоя</dc:creator>
  <cp:lastModifiedBy>AltayDetstvo</cp:lastModifiedBy>
  <cp:revision>61</cp:revision>
  <dcterms:created xsi:type="dcterms:W3CDTF">2017-04-16T19:24:06Z</dcterms:created>
  <dcterms:modified xsi:type="dcterms:W3CDTF">2017-11-15T12:12:29Z</dcterms:modified>
</cp:coreProperties>
</file>